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62" r:id="rId4"/>
    <p:sldId id="266" r:id="rId5"/>
    <p:sldId id="269" r:id="rId6"/>
    <p:sldId id="263" r:id="rId7"/>
    <p:sldId id="265" r:id="rId8"/>
    <p:sldId id="258" r:id="rId9"/>
    <p:sldId id="261" r:id="rId10"/>
    <p:sldId id="267" r:id="rId11"/>
    <p:sldId id="264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50"/>
  </p:normalViewPr>
  <p:slideViewPr>
    <p:cSldViewPr snapToGrid="0">
      <p:cViewPr varScale="1">
        <p:scale>
          <a:sx n="101" d="100"/>
          <a:sy n="101" d="100"/>
        </p:scale>
        <p:origin x="20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smtClean="0"/>
              <a:t>1/6/2025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1/6/2025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349368-0F7A-2334-D553-8A03731465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ASSOCIATION SPORTIVE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4C23DE4-96B2-CC55-B849-864B8E1377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Lycée Jacques de Flesselles – 2024/2025</a:t>
            </a:r>
          </a:p>
        </p:txBody>
      </p:sp>
    </p:spTree>
    <p:extLst>
      <p:ext uri="{BB962C8B-B14F-4D97-AF65-F5344CB8AC3E}">
        <p14:creationId xmlns:p14="http://schemas.microsoft.com/office/powerpoint/2010/main" val="3201248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57FB64C-2786-6272-A94A-1CFE285687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89" y="103032"/>
            <a:ext cx="7189273" cy="404396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9F58E54-FACE-32E0-9191-5EEA11101B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03"/>
          <a:stretch/>
        </p:blipFill>
        <p:spPr>
          <a:xfrm>
            <a:off x="4873938" y="2382993"/>
            <a:ext cx="7189273" cy="437197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156142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E1CEDD-CF14-51AE-3028-E50AD11C95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34330D-1C97-0986-4398-0D43D229F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998" y="5248656"/>
            <a:ext cx="10058400" cy="1609344"/>
          </a:xfrm>
        </p:spPr>
        <p:txBody>
          <a:bodyPr/>
          <a:lstStyle/>
          <a:p>
            <a:pPr algn="ctr"/>
            <a:r>
              <a:rPr lang="fr-FR" dirty="0"/>
              <a:t>BASKET BALL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258508C-8082-3D02-07B2-B9FEEEE302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35"/>
          <a:stretch/>
        </p:blipFill>
        <p:spPr>
          <a:xfrm>
            <a:off x="1109662" y="390525"/>
            <a:ext cx="3786188" cy="465772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7028BFC-BF2E-50D9-E080-22F9AAA494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00"/>
          <a:stretch/>
        </p:blipFill>
        <p:spPr>
          <a:xfrm>
            <a:off x="6096000" y="419100"/>
            <a:ext cx="5143500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705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BCFE1009-B978-81C8-2616-92B964FA83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33"/>
          <a:stretch/>
        </p:blipFill>
        <p:spPr>
          <a:xfrm>
            <a:off x="495300" y="457200"/>
            <a:ext cx="5143500" cy="59436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0BDA9CA-E6A0-90E6-AE4A-71A562602D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00"/>
          <a:stretch/>
        </p:blipFill>
        <p:spPr>
          <a:xfrm>
            <a:off x="6198394" y="1114425"/>
            <a:ext cx="5143500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788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D93E4F-5EB2-63FA-265A-874313359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31844" y="5421118"/>
            <a:ext cx="10058400" cy="1609344"/>
          </a:xfrm>
        </p:spPr>
        <p:txBody>
          <a:bodyPr/>
          <a:lstStyle/>
          <a:p>
            <a:pPr algn="ctr"/>
            <a:r>
              <a:rPr lang="fr-FR" dirty="0"/>
              <a:t>RAID URBAIN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2461DE4-F36F-3578-279B-BF7BEA7D3A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69204" cy="5236006"/>
          </a:xfrm>
          <a:prstGeom prst="rect">
            <a:avLst/>
          </a:prstGeom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11F45C95-9DC8-A80B-626B-2D3A332A00DB}"/>
              </a:ext>
            </a:extLst>
          </p:cNvPr>
          <p:cNvSpPr txBox="1">
            <a:spLocks/>
          </p:cNvSpPr>
          <p:nvPr/>
        </p:nvSpPr>
        <p:spPr>
          <a:xfrm>
            <a:off x="1219200" y="5401056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dirty="0"/>
          </a:p>
        </p:txBody>
      </p:sp>
      <p:pic>
        <p:nvPicPr>
          <p:cNvPr id="12" name="Espace réservé du contenu 4">
            <a:extLst>
              <a:ext uri="{FF2B5EF4-FFF2-40B4-BE49-F238E27FC236}">
                <a16:creationId xmlns:a16="http://schemas.microsoft.com/office/drawing/2014/main" id="{E38B01D1-97A0-8395-4C57-CD49438524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512" y="600256"/>
            <a:ext cx="6816488" cy="5125147"/>
          </a:xfrm>
        </p:spPr>
      </p:pic>
    </p:spTree>
    <p:extLst>
      <p:ext uri="{BB962C8B-B14F-4D97-AF65-F5344CB8AC3E}">
        <p14:creationId xmlns:p14="http://schemas.microsoft.com/office/powerpoint/2010/main" val="2161476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93873FE-2372-A167-34FD-F7808AD5A1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5143500" cy="6858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6F46CE1-884D-3E93-B2BE-D313F59328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147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00D3EBD3-231A-D205-3377-28E3971849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1" r="19602"/>
          <a:stretch/>
        </p:blipFill>
        <p:spPr>
          <a:xfrm>
            <a:off x="0" y="19050"/>
            <a:ext cx="3671248" cy="6858000"/>
          </a:xfrm>
          <a:ln>
            <a:solidFill>
              <a:schemeClr val="bg1"/>
            </a:solidFill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859DB5B-9D33-88C5-CC17-301AC13C72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0" r="22225"/>
          <a:stretch/>
        </p:blipFill>
        <p:spPr>
          <a:xfrm>
            <a:off x="4048014" y="19050"/>
            <a:ext cx="3797173" cy="6858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55CD18E6-A71D-62C7-D41D-873C38328A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0" r="14798"/>
          <a:stretch/>
        </p:blipFill>
        <p:spPr>
          <a:xfrm>
            <a:off x="8188657" y="-19050"/>
            <a:ext cx="4003342" cy="685800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917876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62B0F8E-CF33-DA54-F7CA-60CAF1E79B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102" y="696432"/>
            <a:ext cx="9715796" cy="546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8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A8381-CAE2-F598-5490-E75DD24435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A35FB0-A1AC-33D7-B231-CB14E1D65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7380" y="0"/>
            <a:ext cx="10058400" cy="1609344"/>
          </a:xfrm>
        </p:spPr>
        <p:txBody>
          <a:bodyPr/>
          <a:lstStyle/>
          <a:p>
            <a:pPr algn="ctr"/>
            <a:r>
              <a:rPr lang="fr-FR" dirty="0"/>
              <a:t>ESCALADE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A9D8B16-9C3F-50A2-720D-D74D398573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956" y="1361221"/>
            <a:ext cx="9745824" cy="549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332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5686149-3BA3-000B-D174-02032592F7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68007" cy="6858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4DE8E8E-CD1B-E56A-CA6F-D80C9CED24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7" y="0"/>
            <a:ext cx="3868007" cy="6858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C0BDEBF-1E97-5A53-EEC8-4210DE9E5C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375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811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974D9A-ACE7-6880-33C0-6E87FC32F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371" y="5248656"/>
            <a:ext cx="10058400" cy="1609344"/>
          </a:xfrm>
        </p:spPr>
        <p:txBody>
          <a:bodyPr/>
          <a:lstStyle/>
          <a:p>
            <a:pPr algn="ctr"/>
            <a:r>
              <a:rPr lang="fr-FR" dirty="0"/>
              <a:t>FUTSAL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D1DA3E6-DE8B-4B4C-F55D-D0E92DBD30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945" y="552916"/>
            <a:ext cx="8838110" cy="469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78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16A342-47D9-BBCA-3952-3F45ED496F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B1A1BC-C506-0547-4642-BBFF898CD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9561" y="380063"/>
            <a:ext cx="10058400" cy="1609344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VOLLEY BALL</a:t>
            </a: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EF97305-7B6C-BAB2-F216-C8E1B59989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908" y="941696"/>
            <a:ext cx="7643707" cy="573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689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ype de bois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Type de bois</Template>
  <TotalTime>55</TotalTime>
  <Words>18</Words>
  <Application>Microsoft Office PowerPoint</Application>
  <PresentationFormat>Grand écran</PresentationFormat>
  <Paragraphs>7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Calibri</vt:lpstr>
      <vt:lpstr>Rockwell</vt:lpstr>
      <vt:lpstr>Rockwell Condensed</vt:lpstr>
      <vt:lpstr>Rockwell Extra Bold</vt:lpstr>
      <vt:lpstr>Wingdings</vt:lpstr>
      <vt:lpstr>Type de bois</vt:lpstr>
      <vt:lpstr>ASSOCIATION SPORTIVE</vt:lpstr>
      <vt:lpstr>RAID URBAIN </vt:lpstr>
      <vt:lpstr>Présentation PowerPoint</vt:lpstr>
      <vt:lpstr>Présentation PowerPoint</vt:lpstr>
      <vt:lpstr>Présentation PowerPoint</vt:lpstr>
      <vt:lpstr>ESCALADE</vt:lpstr>
      <vt:lpstr>Présentation PowerPoint</vt:lpstr>
      <vt:lpstr>FUTSAL </vt:lpstr>
      <vt:lpstr>VOLLEY BALL  </vt:lpstr>
      <vt:lpstr>Présentation PowerPoint</vt:lpstr>
      <vt:lpstr>BASKET BALL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ASSOCIATION SPORTIVE</dc:title>
  <dc:creator>Anais Burot</dc:creator>
  <cp:lastModifiedBy>sandra.dentzler</cp:lastModifiedBy>
  <cp:revision>2</cp:revision>
  <dcterms:created xsi:type="dcterms:W3CDTF">2025-01-03T20:53:06Z</dcterms:created>
  <dcterms:modified xsi:type="dcterms:W3CDTF">2025-01-06T12:29:07Z</dcterms:modified>
</cp:coreProperties>
</file>